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2" r:id="rId8"/>
    <p:sldId id="265" r:id="rId9"/>
    <p:sldId id="267" r:id="rId10"/>
    <p:sldId id="268" r:id="rId11"/>
    <p:sldId id="269" r:id="rId12"/>
    <p:sldId id="270" r:id="rId13"/>
    <p:sldId id="300" r:id="rId14"/>
    <p:sldId id="272" r:id="rId15"/>
    <p:sldId id="273" r:id="rId16"/>
    <p:sldId id="30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4" r:id="rId2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B0F0"/>
    <a:srgbClr val="CCFF66"/>
    <a:srgbClr val="FFCCCC"/>
    <a:srgbClr val="FFFF99"/>
    <a:srgbClr val="F3C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5" d="100"/>
          <a:sy n="95" d="100"/>
        </p:scale>
        <p:origin x="-1374" y="21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8487" cy="993046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75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50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41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85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9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396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44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14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52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04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12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60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94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70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6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8488" cy="9930462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E7C9-C1EF-4DA6-B451-47B76136F290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FC0F5B3-A7C8-47DF-BA7E-3A7618163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96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0778" y="5397984"/>
            <a:ext cx="5915025" cy="1914702"/>
          </a:xfrm>
        </p:spPr>
        <p:txBody>
          <a:bodyPr/>
          <a:lstStyle/>
          <a:p>
            <a:pPr algn="ctr"/>
            <a:r>
              <a:rPr lang="pt-BR" dirty="0"/>
              <a:t>DOCUMENTAÇÃO PEDAGÓGICA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67543" y="6736703"/>
            <a:ext cx="339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 MATERNAL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34073" y="7312686"/>
            <a:ext cx="24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4’º BIMESTRE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3" y="2326907"/>
            <a:ext cx="4079301" cy="30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AF86941-DD95-4A3C-9B7B-B6395B85EFD6}"/>
              </a:ext>
            </a:extLst>
          </p:cNvPr>
          <p:cNvSpPr/>
          <p:nvPr/>
        </p:nvSpPr>
        <p:spPr>
          <a:xfrm>
            <a:off x="153954" y="157064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85B24DB-0027-DC3C-13FA-A26B201CC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7" y="306850"/>
            <a:ext cx="828986" cy="6187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BD2C7B9-E2F4-984A-1578-C87241457829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11/08/22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A7F5251-347C-415A-63FB-BA0343262972}"/>
              </a:ext>
            </a:extLst>
          </p:cNvPr>
          <p:cNvSpPr txBox="1"/>
          <p:nvPr/>
        </p:nvSpPr>
        <p:spPr>
          <a:xfrm>
            <a:off x="354567" y="870622"/>
            <a:ext cx="61617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300" b="1" dirty="0">
                <a:solidFill>
                  <a:schemeClr val="accent1"/>
                </a:solidFill>
                <a:latin typeface="Baguet Script" panose="00000500000000000000" pitchFamily="2" charset="0"/>
              </a:rPr>
              <a:t>TUBARÃO BRANCO.</a:t>
            </a:r>
            <a:endParaRPr lang="pt-BR" sz="33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76B81CE-D92C-9A14-6241-29C522B04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53" y="1908768"/>
            <a:ext cx="1660446" cy="368476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F4574CA8-EAD0-0900-36EB-EC31750EC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0" y="6154850"/>
            <a:ext cx="5403140" cy="31236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C7B6287-A69E-00B6-EC20-BBA110E77D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40" y="1908770"/>
            <a:ext cx="1660445" cy="36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E6EF5931-AFD1-5649-26D5-32CD6B699B5C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3217FDE-572A-5149-B2F5-C101E9842679}"/>
              </a:ext>
            </a:extLst>
          </p:cNvPr>
          <p:cNvSpPr txBox="1"/>
          <p:nvPr/>
        </p:nvSpPr>
        <p:spPr>
          <a:xfrm>
            <a:off x="1653196" y="915419"/>
            <a:ext cx="3551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BALEIAS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E751363-03EB-F66A-EBD2-8D3189321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1C5E44B-616F-85C0-B8DB-8CB80B28FBD6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24/10/22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F45CB48-57FC-2A1C-6607-E4AC9D98A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9" y="1790700"/>
            <a:ext cx="3073182" cy="47053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72F8E4D-64A8-54F4-AA2B-C0ECD46DC017}"/>
              </a:ext>
            </a:extLst>
          </p:cNvPr>
          <p:cNvSpPr txBox="1"/>
          <p:nvPr/>
        </p:nvSpPr>
        <p:spPr>
          <a:xfrm>
            <a:off x="2971800" y="4495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AB4376A-8E93-6756-877C-B009B04509BC}"/>
              </a:ext>
            </a:extLst>
          </p:cNvPr>
          <p:cNvSpPr txBox="1"/>
          <p:nvPr/>
        </p:nvSpPr>
        <p:spPr>
          <a:xfrm>
            <a:off x="2971800" y="414337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EC8AB59-144B-C3A2-7C6C-5AD7F3D31BB9}"/>
              </a:ext>
            </a:extLst>
          </p:cNvPr>
          <p:cNvSpPr txBox="1"/>
          <p:nvPr/>
        </p:nvSpPr>
        <p:spPr>
          <a:xfrm>
            <a:off x="3619750" y="2760262"/>
            <a:ext cx="283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NESTA SESSÃO </a:t>
            </a:r>
            <a:r>
              <a:rPr lang="pt-BR" sz="20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CONHECEMOS </a:t>
            </a:r>
            <a:r>
              <a:rPr lang="pt-BR" sz="20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A IMPORTÂNCIA </a:t>
            </a:r>
            <a:r>
              <a:rPr lang="pt-BR" sz="20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DAS BALEIAS, SUAS CARACTERÍSTICAS </a:t>
            </a:r>
            <a:r>
              <a:rPr lang="pt-BR" sz="20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E  </a:t>
            </a:r>
            <a:r>
              <a:rPr lang="pt-BR" sz="20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AS AMEAÇAS QUE ESSAS ESPÉCIES </a:t>
            </a:r>
            <a:r>
              <a:rPr lang="pt-BR" sz="20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ESTÃO </a:t>
            </a:r>
            <a:r>
              <a:rPr lang="pt-BR" sz="20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SOFRENDO</a:t>
            </a:r>
            <a:endParaRPr lang="pt-BR" sz="2000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156C39D-8692-0561-6466-4F677A140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6" y="6848475"/>
            <a:ext cx="5483987" cy="24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129A48A-8DBC-9BDB-9584-19867AAA2A82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09E2006-26E5-57C5-74D1-989F33D53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B7A6B44-4A05-3A0D-E0C0-A0DAD1EFC73C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24/10/22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FB126C2-8911-578F-DC90-EDFDBB112BAA}"/>
              </a:ext>
            </a:extLst>
          </p:cNvPr>
          <p:cNvSpPr txBox="1"/>
          <p:nvPr/>
        </p:nvSpPr>
        <p:spPr>
          <a:xfrm>
            <a:off x="1653196" y="915419"/>
            <a:ext cx="3551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BALEIAS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3276F08-4BBE-029A-2595-9B8F7E134108}"/>
              </a:ext>
            </a:extLst>
          </p:cNvPr>
          <p:cNvSpPr txBox="1"/>
          <p:nvPr/>
        </p:nvSpPr>
        <p:spPr>
          <a:xfrm>
            <a:off x="482498" y="7038024"/>
            <a:ext cx="265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L.F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: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DISSE: “O PRÔ A BALEIA MORDE! AI, AI, AI EU CHORO!” 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B48FA53-508A-98E9-8B5E-F9F9724A2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84" y="5469141"/>
            <a:ext cx="2295926" cy="376767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7AB2183C-75FC-EE9F-D47A-D71E30A15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7" y="1838867"/>
            <a:ext cx="2021170" cy="448525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B048DBE-DAF6-BA91-E028-D3981965B563}"/>
              </a:ext>
            </a:extLst>
          </p:cNvPr>
          <p:cNvSpPr txBox="1"/>
          <p:nvPr/>
        </p:nvSpPr>
        <p:spPr>
          <a:xfrm>
            <a:off x="3269656" y="2844200"/>
            <a:ext cx="280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B.N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: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“É AZUL!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TÔ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PINTANDO COM AZUL!” 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675E8F9-D521-6AE9-D269-FA7627D1E390}"/>
              </a:ext>
            </a:extLst>
          </p:cNvPr>
          <p:cNvSpPr/>
          <p:nvPr/>
        </p:nvSpPr>
        <p:spPr>
          <a:xfrm>
            <a:off x="162702" y="90776"/>
            <a:ext cx="6532595" cy="9724448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E3EC3B0-3785-4C71-34F6-32896168B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7B5A090-AE21-AAE8-DF23-5D37A7923958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24/10/22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1E40537-3D56-0143-6021-BC336180EE8B}"/>
              </a:ext>
            </a:extLst>
          </p:cNvPr>
          <p:cNvSpPr txBox="1"/>
          <p:nvPr/>
        </p:nvSpPr>
        <p:spPr>
          <a:xfrm>
            <a:off x="1653196" y="915419"/>
            <a:ext cx="3551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BALEIAS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E9A0F934-8650-14EA-2E9D-7BC610EA7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4" y="1839539"/>
            <a:ext cx="2130224" cy="313467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FBA39CB-284F-A2E7-1F7E-29DA063421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4" y="5589767"/>
            <a:ext cx="2443133" cy="40195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7B0D51C-FE25-777A-64E6-AC0B33980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13" y="5589767"/>
            <a:ext cx="2559323" cy="40195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1238A6-9FE5-B3FA-2647-4249A1CB9BA8}"/>
              </a:ext>
            </a:extLst>
          </p:cNvPr>
          <p:cNvSpPr txBox="1"/>
          <p:nvPr/>
        </p:nvSpPr>
        <p:spPr>
          <a:xfrm>
            <a:off x="3371804" y="2483546"/>
            <a:ext cx="274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E.S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: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“ACHO QUE É DO TAMANHO DO PRÉDIO” 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C4388D35-3622-159F-D8A1-D8F7F03742A7}"/>
              </a:ext>
            </a:extLst>
          </p:cNvPr>
          <p:cNvSpPr txBox="1"/>
          <p:nvPr/>
        </p:nvSpPr>
        <p:spPr>
          <a:xfrm>
            <a:off x="3680857" y="4088814"/>
            <a:ext cx="213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L.Z: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“AH, AH,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BALEIA.” 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0C18B8B-9677-F124-1A88-BAD0B26D278C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A3667C3-239E-A984-C67A-11E743EAA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FB4F71-4F2D-7CB3-D821-177B9AA8A62F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15/08/22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53FD83F-2B05-F873-34C0-CAF0E3DD1CDB}"/>
              </a:ext>
            </a:extLst>
          </p:cNvPr>
          <p:cNvSpPr txBox="1"/>
          <p:nvPr/>
        </p:nvSpPr>
        <p:spPr>
          <a:xfrm>
            <a:off x="1653196" y="555840"/>
            <a:ext cx="3551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POLVO 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1960F2C-738C-4FB8-AF9E-2630860DE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6433" y="636889"/>
            <a:ext cx="3210609" cy="542161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FF978A3-1191-53EC-F845-6AB2FB44B4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2" y="5461833"/>
            <a:ext cx="2523763" cy="377826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B9127BA9-AC55-684A-8C45-4B865D086F67}"/>
              </a:ext>
            </a:extLst>
          </p:cNvPr>
          <p:cNvSpPr txBox="1"/>
          <p:nvPr/>
        </p:nvSpPr>
        <p:spPr>
          <a:xfrm>
            <a:off x="3962400" y="6400800"/>
            <a:ext cx="1828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AE813A68-4D83-E6BA-B691-C2465959EB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39" y="5461833"/>
            <a:ext cx="2231829" cy="377826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618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8CD3CE4-04FE-7D7E-1158-EAA50DFD504A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4C24303-F426-577F-A143-227DBDAB2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3FF469D-BA54-4BEC-172B-C6623AD9CDAF}"/>
              </a:ext>
            </a:extLst>
          </p:cNvPr>
          <p:cNvSpPr txBox="1"/>
          <p:nvPr/>
        </p:nvSpPr>
        <p:spPr>
          <a:xfrm>
            <a:off x="1136683" y="1039263"/>
            <a:ext cx="4385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POLVO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273CF96-8EA1-99BA-39C5-B6E2FC7B2A08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15/08/22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BEA9352-2ED7-344C-89A7-E3A7C9449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2" y="2281042"/>
            <a:ext cx="5457116" cy="245229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50E11A6-58AE-D747-E669-650580434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29" y="5009459"/>
            <a:ext cx="1965829" cy="43624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E2B7185-3AA8-9A59-AF3B-51FF123AF43A}"/>
              </a:ext>
            </a:extLst>
          </p:cNvPr>
          <p:cNvSpPr txBox="1"/>
          <p:nvPr/>
        </p:nvSpPr>
        <p:spPr>
          <a:xfrm>
            <a:off x="856181" y="5452625"/>
            <a:ext cx="270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L.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F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: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“ELE NADA AQUI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EMBAIXO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!”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95672DB-E8C3-9F7E-A086-6E6522D4AF94}"/>
              </a:ext>
            </a:extLst>
          </p:cNvPr>
          <p:cNvSpPr txBox="1"/>
          <p:nvPr/>
        </p:nvSpPr>
        <p:spPr>
          <a:xfrm>
            <a:off x="856181" y="7190684"/>
            <a:ext cx="279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E.S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: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 “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ELE TEM VÁRIOS BRAÇOS!”. 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9657591-A272-D64C-B4E0-C0ADCD09AFC2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049EA2C-9930-832C-8477-80B0237A9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D654139-F4CF-06BE-DA1A-019DC953D21C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15/08/22</a:t>
            </a: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ECD48D9F-6F86-F3BA-A97A-8FC8AD1647FC}"/>
              </a:ext>
            </a:extLst>
          </p:cNvPr>
          <p:cNvSpPr txBox="1"/>
          <p:nvPr/>
        </p:nvSpPr>
        <p:spPr>
          <a:xfrm>
            <a:off x="556112" y="6232870"/>
            <a:ext cx="353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 err="1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B.N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EXPLORANDO O PLÁSTICO BOLHA COMENTOU: “FAZ COSQUINHA!” </a:t>
            </a:r>
            <a:endParaRPr lang="pt-BR" sz="1800" dirty="0">
              <a:solidFill>
                <a:srgbClr val="0070C0"/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</a:endParaRPr>
          </a:p>
          <a:p>
            <a:pPr algn="ctr"/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D0F87109-FAC0-001E-D3D9-097A865D9167}"/>
              </a:ext>
            </a:extLst>
          </p:cNvPr>
          <p:cNvSpPr txBox="1"/>
          <p:nvPr/>
        </p:nvSpPr>
        <p:spPr>
          <a:xfrm>
            <a:off x="967841" y="747260"/>
            <a:ext cx="4385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POLVO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CCC763B-598D-37E5-6B05-1709B546C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76" y="5724972"/>
            <a:ext cx="1730226" cy="38396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AF0E0E4-C8EA-665F-43D2-F938BBEDF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51" y="1716260"/>
            <a:ext cx="2276877" cy="383961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3547699-5B02-6BE5-0FC2-C3B3DB633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2" y="1716259"/>
            <a:ext cx="1814818" cy="383961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05EBEFB-B982-E863-A8C2-2B93A4ABDEE5}"/>
              </a:ext>
            </a:extLst>
          </p:cNvPr>
          <p:cNvSpPr txBox="1"/>
          <p:nvPr/>
        </p:nvSpPr>
        <p:spPr>
          <a:xfrm>
            <a:off x="844170" y="7593261"/>
            <a:ext cx="31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B.O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: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 “ESSE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POLVO VAI FICAR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MERGULHANDO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.”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 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9671CF6-CCD9-D455-0601-197FCF84D541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2417FEC-5D4D-95C4-1FFC-C20F6061F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99A160-EB16-755E-1AA1-012D8469DA38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24/08/22</a:t>
            </a:r>
          </a:p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96DEF16-3194-F629-294E-204499EEE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04" y="2153917"/>
            <a:ext cx="4620190" cy="37033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F3BD659-1BBE-F28F-9AAA-C3016F9F5AA5}"/>
              </a:ext>
            </a:extLst>
          </p:cNvPr>
          <p:cNvSpPr txBox="1"/>
          <p:nvPr/>
        </p:nvSpPr>
        <p:spPr>
          <a:xfrm>
            <a:off x="692760" y="6263282"/>
            <a:ext cx="5397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ENCONTRO DE LEITURA COM O LIVRO </a:t>
            </a:r>
            <a:endParaRPr lang="pt-BR" sz="1800" dirty="0" smtClean="0">
              <a:solidFill>
                <a:srgbClr val="0070C0"/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</a:endParaRPr>
          </a:p>
          <a:p>
            <a:pPr algn="ctr"/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“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O FUNDO DO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MAR”, ONDE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CONHECEMOS OS DIFERENTES TIPOS ANIMAIS AQUÁTICOS ATRAVÉS DA LEITURA.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CD16E10-8970-0F36-A8F6-B97CD6971027}"/>
              </a:ext>
            </a:extLst>
          </p:cNvPr>
          <p:cNvSpPr txBox="1"/>
          <p:nvPr/>
        </p:nvSpPr>
        <p:spPr>
          <a:xfrm>
            <a:off x="811028" y="1132371"/>
            <a:ext cx="5235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ENCONTRO DE LEITURA  </a:t>
            </a:r>
          </a:p>
        </p:txBody>
      </p:sp>
    </p:spTree>
    <p:extLst>
      <p:ext uri="{BB962C8B-B14F-4D97-AF65-F5344CB8AC3E}">
        <p14:creationId xmlns:p14="http://schemas.microsoft.com/office/powerpoint/2010/main" val="25886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E947A86-188D-8C51-74EF-6F371E035D26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5621B96-789C-B625-182F-F50FB1C67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7084CD4-8CC0-9344-201F-852213805A2A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15/08/22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3DBC111-B2BA-C796-B855-DE010713FBD5}"/>
              </a:ext>
            </a:extLst>
          </p:cNvPr>
          <p:cNvSpPr txBox="1"/>
          <p:nvPr/>
        </p:nvSpPr>
        <p:spPr>
          <a:xfrm>
            <a:off x="811028" y="1132371"/>
            <a:ext cx="5235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ENCONTRO DE LEITURA 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7168DF18-B64F-DDB8-D643-C51AA6011012}"/>
              </a:ext>
            </a:extLst>
          </p:cNvPr>
          <p:cNvSpPr txBox="1"/>
          <p:nvPr/>
        </p:nvSpPr>
        <p:spPr>
          <a:xfrm>
            <a:off x="3655209" y="7736113"/>
            <a:ext cx="2747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rgbClr val="0070C0"/>
                </a:solidFill>
                <a:latin typeface="Baguet Script" panose="00000500000000000000" pitchFamily="2" charset="0"/>
              </a:rPr>
              <a:t>B.O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</a:rPr>
              <a:t>: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</a:rPr>
              <a:t> “NOSSA 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</a:rPr>
              <a:t>QUE BICHOS ASSUSTADORES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</a:rPr>
              <a:t>!”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71DFC1C3-AC21-4DB6-5226-B8FE62989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" y="2025040"/>
            <a:ext cx="2960701" cy="46215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56E009A6-4386-4A30-6CA8-EE820A96D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27" y="2025040"/>
            <a:ext cx="2082600" cy="46215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6C4C7D6D-C594-1880-9D39-C2258C916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9" y="7120768"/>
            <a:ext cx="2082600" cy="243223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492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461AF97-766D-4153-0DB8-F9F879DE43CD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54AD156-603F-0AFA-5D5C-067D142DD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98A2D30-9A1D-2237-FB3A-17AE803B2832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15/08/22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5D06574-B779-803B-98C6-5CE386260880}"/>
              </a:ext>
            </a:extLst>
          </p:cNvPr>
          <p:cNvSpPr txBox="1"/>
          <p:nvPr/>
        </p:nvSpPr>
        <p:spPr>
          <a:xfrm>
            <a:off x="811028" y="1132371"/>
            <a:ext cx="5235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ENCONTRO DE LEITURA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2C3FFC-B7FC-388D-06D0-39CB8155C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8" y="2022026"/>
            <a:ext cx="2294122" cy="42110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843F3B8-7F15-28B5-56A4-C3FB6382A0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8" y="6748526"/>
            <a:ext cx="5739205" cy="242264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960346B-1469-515A-ABF6-DC8FE78163C0}"/>
              </a:ext>
            </a:extLst>
          </p:cNvPr>
          <p:cNvSpPr txBox="1"/>
          <p:nvPr/>
        </p:nvSpPr>
        <p:spPr>
          <a:xfrm>
            <a:off x="3276600" y="3028330"/>
            <a:ext cx="27703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B.S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FEZ UMA LULA GRANDE E DISSE: É A MAMÃE!  EU VOU FAZER OS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BEBÊS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pPr algn="ctr"/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FINALIZOU DIZENDO: “EU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FIZ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BASTANTE LULA VAMPIRO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BEBÊS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”. </a:t>
            </a:r>
            <a:endParaRPr lang="pt-BR" sz="1800" dirty="0">
              <a:solidFill>
                <a:srgbClr val="0070C0"/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59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3953" y="157065"/>
            <a:ext cx="6550090" cy="959186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8475" y="2381250"/>
            <a:ext cx="3881045" cy="6305550"/>
          </a:xfrm>
        </p:spPr>
        <p:txBody>
          <a:bodyPr>
            <a:normAutofit/>
          </a:bodyPr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CRIANÇAS MATERNAL</a:t>
            </a:r>
            <a:br>
              <a:rPr lang="pt-BR" sz="2200" b="1" dirty="0" smtClean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/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Beatriz </a:t>
            </a:r>
            <a:r>
              <a:rPr lang="pt-BR" sz="2200" dirty="0" err="1">
                <a:solidFill>
                  <a:schemeClr val="tx1"/>
                </a:solidFill>
              </a:rPr>
              <a:t>Emi</a:t>
            </a:r>
            <a:r>
              <a:rPr lang="pt-BR" sz="2200" dirty="0">
                <a:solidFill>
                  <a:schemeClr val="tx1"/>
                </a:solidFill>
              </a:rPr>
              <a:t> Mayer </a:t>
            </a:r>
            <a:r>
              <a:rPr lang="pt-BR" sz="2200" dirty="0" err="1">
                <a:solidFill>
                  <a:schemeClr val="tx1"/>
                </a:solidFill>
              </a:rPr>
              <a:t>Sasatani</a:t>
            </a:r>
            <a:r>
              <a:rPr lang="pt-BR" sz="2200" dirty="0">
                <a:solidFill>
                  <a:schemeClr val="tx1"/>
                </a:solidFill>
              </a:rPr>
              <a:t/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Bernardo Aragon Oliveira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Bruno Henrique Salim Novato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Eric Lopes Dos Santos 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Leticia </a:t>
            </a:r>
            <a:r>
              <a:rPr lang="pt-BR" sz="2200" dirty="0" err="1">
                <a:solidFill>
                  <a:schemeClr val="tx1"/>
                </a:solidFill>
              </a:rPr>
              <a:t>Fulini</a:t>
            </a:r>
            <a:r>
              <a:rPr lang="pt-BR" sz="2200" dirty="0">
                <a:solidFill>
                  <a:schemeClr val="tx1"/>
                </a:solidFill>
              </a:rPr>
              <a:t/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Leo Mário Soares </a:t>
            </a:r>
            <a:r>
              <a:rPr lang="pt-BR" sz="2200" dirty="0" err="1">
                <a:solidFill>
                  <a:schemeClr val="tx1"/>
                </a:solidFill>
              </a:rPr>
              <a:t>Zanchete</a:t>
            </a: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Professora</a:t>
            </a: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Professora Bianca Da Silva Rodrigues Justo</a:t>
            </a:r>
          </a:p>
        </p:txBody>
      </p:sp>
    </p:spTree>
    <p:extLst>
      <p:ext uri="{BB962C8B-B14F-4D97-AF65-F5344CB8AC3E}">
        <p14:creationId xmlns:p14="http://schemas.microsoft.com/office/powerpoint/2010/main" val="14494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BF94D27-8372-5C8B-307E-3BB587F54CCC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784729F-D1B5-48DB-34DD-C46BC8517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5B05DF2-AFB9-246C-481B-E577FC7D3012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24/08/22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8C1BF61-54BD-65CE-A396-CBC507D78FE5}"/>
              </a:ext>
            </a:extLst>
          </p:cNvPr>
          <p:cNvSpPr txBox="1"/>
          <p:nvPr/>
        </p:nvSpPr>
        <p:spPr>
          <a:xfrm>
            <a:off x="811028" y="1132371"/>
            <a:ext cx="5235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ENCONTRO DE LEITURA 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F8CCE45-0CA9-F832-95B4-0B64B6547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47" y="5949225"/>
            <a:ext cx="1940284" cy="36357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3F3547F-9381-CA13-EB9D-652CF444D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8" y="5918500"/>
            <a:ext cx="1940283" cy="36032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A5D4827B-78D1-E7EB-3A82-FBB3434873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27" y="1998511"/>
            <a:ext cx="1968004" cy="36928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84644154-BCDF-07C3-FBD7-E80BD6897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0" y="2022057"/>
            <a:ext cx="2946208" cy="36032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514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217B336-6E8E-9774-8EEE-1424669C1419}"/>
              </a:ext>
            </a:extLst>
          </p:cNvPr>
          <p:cNvSpPr/>
          <p:nvPr/>
        </p:nvSpPr>
        <p:spPr>
          <a:xfrm>
            <a:off x="153955" y="64731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5A94165-F17C-B653-AEF0-5F07134FE872}"/>
              </a:ext>
            </a:extLst>
          </p:cNvPr>
          <p:cNvSpPr txBox="1"/>
          <p:nvPr/>
        </p:nvSpPr>
        <p:spPr>
          <a:xfrm>
            <a:off x="1136683" y="1039263"/>
            <a:ext cx="4385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MOSTRA CULTURAL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9ACD2D6-2B65-2751-E71E-788062EB1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3AD40B0-AC7F-A60D-9752-33AE0D40B343}"/>
              </a:ext>
            </a:extLst>
          </p:cNvPr>
          <p:cNvSpPr txBox="1"/>
          <p:nvPr/>
        </p:nvSpPr>
        <p:spPr>
          <a:xfrm>
            <a:off x="4672047" y="392932"/>
            <a:ext cx="170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29/10/22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6AA1CBC-B40E-9488-A9F2-757D165B9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56" y="1778660"/>
            <a:ext cx="2284211" cy="479986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A77C539-7A43-0431-A43F-898F6AED2A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1" y="1778660"/>
            <a:ext cx="2417933" cy="479986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89C6186D-62F5-5083-FCD3-94ADBA867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1" y="6811614"/>
            <a:ext cx="5686736" cy="261189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990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2E4E790-E480-112D-63EA-7846E44A38E2}"/>
              </a:ext>
            </a:extLst>
          </p:cNvPr>
          <p:cNvSpPr/>
          <p:nvPr/>
        </p:nvSpPr>
        <p:spPr>
          <a:xfrm>
            <a:off x="183662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A2B3B6-DF55-02B2-9D35-5CFFCF40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C4FEF4C-EC42-B7B5-ED45-C87B9495A7A1}"/>
              </a:ext>
            </a:extLst>
          </p:cNvPr>
          <p:cNvSpPr txBox="1"/>
          <p:nvPr/>
        </p:nvSpPr>
        <p:spPr>
          <a:xfrm>
            <a:off x="5206322" y="391627"/>
            <a:ext cx="170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</a:rPr>
              <a:t>Data:  29/10/22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D1CC275-E7A1-FA22-60BC-06CC80FC3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34" y="1254763"/>
            <a:ext cx="3900946" cy="175298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EAAC39B-B3B0-260A-7F1C-E1AB15B95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27" y="7358918"/>
            <a:ext cx="3900945" cy="211023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4E810252-B032-B105-2F61-391A2B213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4" y="3146345"/>
            <a:ext cx="2857872" cy="392964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E43F27ED-83C4-7DA8-1776-7F0F447DD8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07" y="3146345"/>
            <a:ext cx="3049344" cy="39296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34F953D-5E23-5ABF-7856-049C50ADA078}"/>
              </a:ext>
            </a:extLst>
          </p:cNvPr>
          <p:cNvSpPr txBox="1"/>
          <p:nvPr/>
        </p:nvSpPr>
        <p:spPr>
          <a:xfrm>
            <a:off x="993818" y="483960"/>
            <a:ext cx="438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MOSTRA CULTURAL</a:t>
            </a:r>
          </a:p>
        </p:txBody>
      </p:sp>
    </p:spTree>
    <p:extLst>
      <p:ext uri="{BB962C8B-B14F-4D97-AF65-F5344CB8AC3E}">
        <p14:creationId xmlns:p14="http://schemas.microsoft.com/office/powerpoint/2010/main" val="36711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5D7D5A4D-0B17-B652-BD5D-1FF740E73F74}"/>
              </a:ext>
            </a:extLst>
          </p:cNvPr>
          <p:cNvSpPr/>
          <p:nvPr/>
        </p:nvSpPr>
        <p:spPr>
          <a:xfrm>
            <a:off x="153955" y="113843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C0C5715-955E-9604-2E44-5CD3EE877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" y="296683"/>
            <a:ext cx="828986" cy="6187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0E74A91-090A-2062-B5DC-FCDDD36CC0F5}"/>
              </a:ext>
            </a:extLst>
          </p:cNvPr>
          <p:cNvSpPr txBox="1"/>
          <p:nvPr/>
        </p:nvSpPr>
        <p:spPr>
          <a:xfrm>
            <a:off x="5003465" y="296683"/>
            <a:ext cx="170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</a:rPr>
              <a:t>Data:  29/10/22</a:t>
            </a:r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8091557-3002-A144-D887-D5FFC08CD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2" y="5400612"/>
            <a:ext cx="1848116" cy="41126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02717DE-6FD3-5D0A-8471-741994A1F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92" y="5400612"/>
            <a:ext cx="1806813" cy="41126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1EAD831E-10F0-CEAA-FE46-0EEC205038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52" y="5400611"/>
            <a:ext cx="1848116" cy="41126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8CE81CAA-07DD-07F0-2577-B1015BB6041E}"/>
              </a:ext>
            </a:extLst>
          </p:cNvPr>
          <p:cNvSpPr txBox="1"/>
          <p:nvPr/>
        </p:nvSpPr>
        <p:spPr>
          <a:xfrm>
            <a:off x="495300" y="1217055"/>
            <a:ext cx="591710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pt-BR" sz="22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EM UMA ESTRADA CHEIA DE BELEZA DO TENTAR, DO IMAGINAR, CRIAR E RECRIAR JUNTOS PERCORREMOS </a:t>
            </a:r>
            <a:r>
              <a:rPr lang="pt-BR" sz="22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BR" sz="22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UM OBJETIVO EM COMUM, O OBJETIVO DE CONQUISTAR AS MELHORES </a:t>
            </a:r>
            <a:r>
              <a:rPr lang="pt-BR" sz="22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EXPERIÊNCIAS </a:t>
            </a:r>
            <a:r>
              <a:rPr lang="pt-BR" sz="22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DE APRENDIZAGEM. QUANTAS ESCOLHAS, PROPOSTAS E </a:t>
            </a:r>
            <a:r>
              <a:rPr lang="pt-BR" sz="22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DESEJOS, </a:t>
            </a:r>
            <a:r>
              <a:rPr lang="pt-BR" sz="22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SOMOS CHEIOS E POVOADOS DE INTERESSES QUE SERÃO PREENCHIDOS AO LONGO DA VIDA.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6B048168-90B5-6D40-4344-471F1C046EB9}"/>
              </a:ext>
            </a:extLst>
          </p:cNvPr>
          <p:cNvSpPr txBox="1"/>
          <p:nvPr/>
        </p:nvSpPr>
        <p:spPr>
          <a:xfrm>
            <a:off x="1236173" y="528995"/>
            <a:ext cx="438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MOSTRA CULTURAL</a:t>
            </a:r>
          </a:p>
        </p:txBody>
      </p:sp>
    </p:spTree>
    <p:extLst>
      <p:ext uri="{BB962C8B-B14F-4D97-AF65-F5344CB8AC3E}">
        <p14:creationId xmlns:p14="http://schemas.microsoft.com/office/powerpoint/2010/main" val="21058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9290" y="144484"/>
            <a:ext cx="6550090" cy="9591869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5456" y="838276"/>
            <a:ext cx="4089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Autores</a:t>
            </a:r>
          </a:p>
          <a:p>
            <a:r>
              <a:rPr lang="pt-BR" dirty="0" smtClean="0"/>
              <a:t>Crianças </a:t>
            </a:r>
            <a:r>
              <a:rPr lang="pt-BR" dirty="0" smtClean="0"/>
              <a:t>de </a:t>
            </a:r>
            <a:r>
              <a:rPr lang="pt-BR" dirty="0"/>
              <a:t>3 e 4 anos</a:t>
            </a:r>
          </a:p>
          <a:p>
            <a:endParaRPr lang="pt-BR" dirty="0"/>
          </a:p>
          <a:p>
            <a:r>
              <a:rPr lang="pt-BR" b="1" dirty="0"/>
              <a:t>Fotografia</a:t>
            </a:r>
          </a:p>
          <a:p>
            <a:r>
              <a:rPr lang="pt-BR" dirty="0"/>
              <a:t>Bianca da Silva Rodrigues Justo </a:t>
            </a:r>
          </a:p>
          <a:p>
            <a:endParaRPr lang="pt-BR" dirty="0"/>
          </a:p>
          <a:p>
            <a:r>
              <a:rPr lang="pt-BR" b="1" dirty="0"/>
              <a:t>Desenvolvimento do projeto</a:t>
            </a:r>
          </a:p>
          <a:p>
            <a:r>
              <a:rPr lang="pt-BR" dirty="0"/>
              <a:t>Bianca da Silva Rodrigues Justo</a:t>
            </a:r>
          </a:p>
          <a:p>
            <a:r>
              <a:rPr lang="pt-BR" dirty="0"/>
              <a:t>  </a:t>
            </a:r>
          </a:p>
          <a:p>
            <a:r>
              <a:rPr lang="pt-BR" b="1" dirty="0"/>
              <a:t>Coordenação do projeto</a:t>
            </a:r>
          </a:p>
          <a:p>
            <a:r>
              <a:rPr lang="pt-BR" dirty="0"/>
              <a:t>Gisele Aline </a:t>
            </a:r>
            <a:r>
              <a:rPr lang="pt-BR" dirty="0" err="1"/>
              <a:t>Zimolo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Direção Pedagógica </a:t>
            </a:r>
          </a:p>
          <a:p>
            <a:r>
              <a:rPr lang="pt-BR" dirty="0"/>
              <a:t>Cristina Rosa David Pereira da Silva</a:t>
            </a:r>
          </a:p>
          <a:p>
            <a:endParaRPr lang="pt-BR" dirty="0"/>
          </a:p>
          <a:p>
            <a:r>
              <a:rPr lang="pt-BR" dirty="0"/>
              <a:t>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35" y="7605591"/>
            <a:ext cx="1917122" cy="14308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2" y="8321039"/>
            <a:ext cx="2540371" cy="7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35621" y="6120824"/>
            <a:ext cx="4929554" cy="272415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1"/>
                </a:solidFill>
                <a:latin typeface="Baguet Script" panose="00000500000000000000" pitchFamily="2" charset="0"/>
              </a:rPr>
              <a:t>UM OCEANO DE POR QUÊS?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13FB1EA-4C62-27B7-1A7F-29654A5D5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997" y="1010146"/>
            <a:ext cx="5638800" cy="45825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316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21A33AB-C141-35BA-B9CE-8E81088C9BC8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81000" y="49529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Objetivo </a:t>
            </a:r>
            <a:r>
              <a:rPr lang="pt-BR" b="1" dirty="0" smtClean="0"/>
              <a:t>Geral</a:t>
            </a:r>
          </a:p>
          <a:p>
            <a:r>
              <a:rPr lang="pt-BR" dirty="0" smtClean="0"/>
              <a:t>Valorização </a:t>
            </a:r>
            <a:r>
              <a:rPr lang="pt-BR" dirty="0"/>
              <a:t>e preservação dos oceanos e mares.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81000" y="5921719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Objetivos Específicos: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Confecção de cartazes;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Atividade com elementos recicláveis;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Produções artísticas sobre </a:t>
            </a:r>
            <a:r>
              <a:rPr lang="pt-BR" dirty="0" err="1"/>
              <a:t>oos</a:t>
            </a:r>
            <a:r>
              <a:rPr lang="pt-BR" dirty="0"/>
              <a:t> temas;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Rede ao Mar;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Naufrágio;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Pesquisa sobre o quanto a pesca predatória tem afetado os oceanos. Tem outra alternativa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Qual a importância das plantas aquáticas e influencia delas na vida </a:t>
            </a:r>
            <a:r>
              <a:rPr lang="pt-BR" dirty="0" smtClean="0"/>
              <a:t>marinha</a:t>
            </a:r>
            <a:r>
              <a:rPr lang="pt-BR" dirty="0"/>
              <a:t>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Fazer um cartaz com a releitura do mar limpo e mar sujo.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9799E84-D09F-01A3-4C82-EE4D6BB76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7" y="631276"/>
            <a:ext cx="5332445" cy="39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8560" y="123611"/>
            <a:ext cx="6550090" cy="95918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46645" y="300514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04/10/22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6819" y="1005714"/>
            <a:ext cx="5667281" cy="108978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1"/>
                </a:solidFill>
                <a:latin typeface="Baguet Script" panose="00000500000000000000" pitchFamily="2" charset="0"/>
              </a:rPr>
              <a:t>ANIMAIS AQUÁTICOS ATRAVÉS DAS SOMBRAS </a:t>
            </a:r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7" y="306850"/>
            <a:ext cx="828986" cy="6187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B70AED3-6FB4-44C3-C64E-DB4E49D76AB2}"/>
              </a:ext>
            </a:extLst>
          </p:cNvPr>
          <p:cNvSpPr txBox="1"/>
          <p:nvPr/>
        </p:nvSpPr>
        <p:spPr>
          <a:xfrm>
            <a:off x="2967124" y="3582169"/>
            <a:ext cx="3299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A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PROPOSTA FOI 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EXPLORAR OS FORMATOS DOS ANIMAIS 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AQUÁTICOS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  <a:p>
            <a:pPr algn="ctr"/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USANDO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A LANTERNA E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FANTOCHES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FC67107-C590-35AC-E42C-476AE5097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9" y="2431367"/>
            <a:ext cx="2183561" cy="41148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7F205FD-9E6B-4341-3C00-0CAFFA082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40" y="6546167"/>
            <a:ext cx="3421810" cy="3023519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826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39571" y="157065"/>
            <a:ext cx="6550090" cy="95918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78306" y="396724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04/10/22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7" y="306850"/>
            <a:ext cx="828986" cy="6187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07601B-4BDA-8B45-54DA-C84B3F1F6BAA}"/>
              </a:ext>
            </a:extLst>
          </p:cNvPr>
          <p:cNvSpPr txBox="1">
            <a:spLocks/>
          </p:cNvSpPr>
          <p:nvPr/>
        </p:nvSpPr>
        <p:spPr>
          <a:xfrm>
            <a:off x="466819" y="1005714"/>
            <a:ext cx="5667281" cy="108978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1"/>
                </a:solidFill>
                <a:latin typeface="Baguet Script" panose="00000500000000000000" pitchFamily="2" charset="0"/>
              </a:rPr>
              <a:t>ANIMAIS AQUÁTICOS ATRAVÉS DAS SOMBRAS </a:t>
            </a:r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40EC1D0-535C-5DF4-3F40-522E5EED2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5" y="2359497"/>
            <a:ext cx="2225755" cy="49530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86E146F-1DF1-D2E3-DF84-984196547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7" y="7490024"/>
            <a:ext cx="4888790" cy="20192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7395E98-3853-6169-B358-D59A4DC277D8}"/>
              </a:ext>
            </a:extLst>
          </p:cNvPr>
          <p:cNvSpPr txBox="1"/>
          <p:nvPr/>
        </p:nvSpPr>
        <p:spPr>
          <a:xfrm>
            <a:off x="2594894" y="2849859"/>
            <a:ext cx="3766824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indent="450215" algn="ctr">
              <a:spcAft>
                <a:spcPts val="1000"/>
              </a:spcAft>
            </a:pPr>
            <a:r>
              <a:rPr lang="pt-BR" dirty="0" err="1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B.S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PEGOU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 FANTOCHE DO TUBARÃO MARTELO E DO POLVO E A HISTÓRIA COMEÇOU A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SURGIR </a:t>
            </a:r>
            <a:endParaRPr lang="pt-BR" sz="1800" dirty="0">
              <a:solidFill>
                <a:srgbClr val="0070C0"/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</a:endParaRPr>
          </a:p>
          <a:p>
            <a:pPr marL="36195" indent="450215" algn="ctr">
              <a:spcAft>
                <a:spcPts val="1000"/>
              </a:spcAft>
            </a:pP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-O POLVO ESTAVA NADANDO, THU, THU, THU!</a:t>
            </a:r>
            <a:endParaRPr lang="pt-BR" sz="1800" dirty="0">
              <a:solidFill>
                <a:srgbClr val="0070C0"/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</a:endParaRPr>
          </a:p>
          <a:p>
            <a:pPr marL="36195" indent="450215" algn="ctr">
              <a:spcAft>
                <a:spcPts val="1000"/>
              </a:spcAft>
            </a:pP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-ENTÃO ENCONTROU COM O TUBARÃO MARTELO: HÁ, HÁ, HÁ O POLVO SE ASSUSTOU!</a:t>
            </a:r>
            <a:endParaRPr lang="pt-BR" sz="1800" dirty="0">
              <a:solidFill>
                <a:srgbClr val="0070C0"/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</a:endParaRPr>
          </a:p>
          <a:p>
            <a:pPr marL="36195" indent="450215" algn="ctr">
              <a:spcAft>
                <a:spcPts val="1000"/>
              </a:spcAft>
            </a:pP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-O TUBARÃO DISSE: NÃO, NÃO EU SOU LEGAL!</a:t>
            </a:r>
            <a:endParaRPr lang="pt-BR" sz="1800" dirty="0">
              <a:solidFill>
                <a:srgbClr val="0070C0"/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</a:endParaRPr>
          </a:p>
          <a:p>
            <a:pPr algn="ctr"/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BR" sz="1800" dirty="0" err="1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B.S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FINALIZOU SUA NARRATIVA ONDE O POLVO E O TUBARÃO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VIRAM AMIGOS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!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7616" y="157065"/>
            <a:ext cx="6550090" cy="95918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46645" y="273020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04/10/2022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7" y="306850"/>
            <a:ext cx="828986" cy="618736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BA528A0E-FB7B-7F6F-6C12-F5752027195E}"/>
              </a:ext>
            </a:extLst>
          </p:cNvPr>
          <p:cNvSpPr txBox="1">
            <a:spLocks/>
          </p:cNvSpPr>
          <p:nvPr/>
        </p:nvSpPr>
        <p:spPr>
          <a:xfrm>
            <a:off x="466819" y="1005714"/>
            <a:ext cx="5667281" cy="108978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1"/>
                </a:solidFill>
                <a:latin typeface="Baguet Script" panose="00000500000000000000" pitchFamily="2" charset="0"/>
              </a:rPr>
              <a:t>ANIMAIS AQUÁTICOS ATRAVÉS DAS SOMBRAS </a:t>
            </a:r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36D3610-2947-E415-6041-ABE83C636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38" y="2236768"/>
            <a:ext cx="3935242" cy="17770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9D473EA-5EA8-5EE2-80C2-C6FC4B8EB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18" y="6890425"/>
            <a:ext cx="2713122" cy="26261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240772F-E363-7FD7-9AC5-9E440CE23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9" y="4578419"/>
            <a:ext cx="2256191" cy="502073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8C319BB-5C65-5459-AF05-B3017130EE85}"/>
              </a:ext>
            </a:extLst>
          </p:cNvPr>
          <p:cNvSpPr txBox="1"/>
          <p:nvPr/>
        </p:nvSpPr>
        <p:spPr>
          <a:xfrm>
            <a:off x="3375818" y="4953000"/>
            <a:ext cx="3125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solidFill>
                  <a:srgbClr val="0070C0"/>
                </a:solidFill>
                <a:latin typeface="Baguet Script" panose="00000500000000000000" pitchFamily="2" charset="0"/>
              </a:rPr>
              <a:t>B.N</a:t>
            </a:r>
            <a:r>
              <a:rPr lang="pt-BR" sz="2000" dirty="0">
                <a:solidFill>
                  <a:srgbClr val="0070C0"/>
                </a:solidFill>
                <a:latin typeface="Baguet Script" panose="00000500000000000000" pitchFamily="2" charset="0"/>
              </a:rPr>
              <a:t>:</a:t>
            </a:r>
            <a:r>
              <a:rPr lang="pt-BR" sz="2000" dirty="0" smtClean="0">
                <a:solidFill>
                  <a:srgbClr val="0070C0"/>
                </a:solidFill>
                <a:latin typeface="Baguet Script" panose="00000500000000000000" pitchFamily="2" charset="0"/>
              </a:rPr>
              <a:t> “É </a:t>
            </a:r>
            <a:r>
              <a:rPr lang="pt-BR" sz="2000" dirty="0">
                <a:solidFill>
                  <a:srgbClr val="0070C0"/>
                </a:solidFill>
                <a:latin typeface="Baguet Script" panose="00000500000000000000" pitchFamily="2" charset="0"/>
              </a:rPr>
              <a:t>O CAVALO MARINHO</a:t>
            </a:r>
            <a:r>
              <a:rPr lang="pt-BR" sz="2000" dirty="0" smtClean="0">
                <a:solidFill>
                  <a:srgbClr val="0070C0"/>
                </a:solidFill>
                <a:latin typeface="Baguet Script" panose="00000500000000000000" pitchFamily="2" charset="0"/>
              </a:rPr>
              <a:t>!”</a:t>
            </a:r>
            <a:endParaRPr lang="pt-BR" sz="2000" dirty="0">
              <a:solidFill>
                <a:srgbClr val="0070C0"/>
              </a:solidFill>
              <a:latin typeface="Baguet Script" panose="00000500000000000000" pitchFamily="2" charset="0"/>
            </a:endParaRPr>
          </a:p>
          <a:p>
            <a:pPr algn="ctr"/>
            <a:endParaRPr lang="pt-BR" sz="2000" dirty="0">
              <a:solidFill>
                <a:srgbClr val="0070C0"/>
              </a:solidFill>
              <a:latin typeface="Baguet Script" panose="00000500000000000000" pitchFamily="2" charset="0"/>
            </a:endParaRPr>
          </a:p>
          <a:p>
            <a:pPr algn="ctr"/>
            <a:r>
              <a:rPr lang="pt-BR" sz="2000" dirty="0">
                <a:solidFill>
                  <a:srgbClr val="0070C0"/>
                </a:solidFill>
                <a:latin typeface="Baguet Script" panose="00000500000000000000" pitchFamily="2" charset="0"/>
              </a:rPr>
              <a:t>L.F: “AH POLVO”</a:t>
            </a:r>
          </a:p>
        </p:txBody>
      </p:sp>
    </p:spTree>
    <p:extLst>
      <p:ext uri="{BB962C8B-B14F-4D97-AF65-F5344CB8AC3E}">
        <p14:creationId xmlns:p14="http://schemas.microsoft.com/office/powerpoint/2010/main" val="481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60CD988E-A029-9E89-F1B3-88F0FDA7D45E}"/>
              </a:ext>
            </a:extLst>
          </p:cNvPr>
          <p:cNvSpPr/>
          <p:nvPr/>
        </p:nvSpPr>
        <p:spPr>
          <a:xfrm>
            <a:off x="160375" y="150194"/>
            <a:ext cx="6550090" cy="959186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2125B4F-F599-0C3D-214D-F277CA0E4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7" y="306850"/>
            <a:ext cx="828986" cy="61873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5C8C22B-24DA-0BA5-E206-3A4AD5238EE6}"/>
              </a:ext>
            </a:extLst>
          </p:cNvPr>
          <p:cNvSpPr txBox="1"/>
          <p:nvPr/>
        </p:nvSpPr>
        <p:spPr>
          <a:xfrm>
            <a:off x="4788933" y="306850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18/10/22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522CF7D-B7E3-40C8-7AB6-9D74686D53F5}"/>
              </a:ext>
            </a:extLst>
          </p:cNvPr>
          <p:cNvSpPr txBox="1"/>
          <p:nvPr/>
        </p:nvSpPr>
        <p:spPr>
          <a:xfrm>
            <a:off x="354567" y="870622"/>
            <a:ext cx="61617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300" b="1" dirty="0">
                <a:solidFill>
                  <a:schemeClr val="accent1"/>
                </a:solidFill>
                <a:latin typeface="Baguet Script" panose="00000500000000000000" pitchFamily="2" charset="0"/>
              </a:rPr>
              <a:t>TUBARÃO </a:t>
            </a:r>
            <a:r>
              <a:rPr lang="pt-BR" sz="3300" b="1" dirty="0" smtClean="0">
                <a:solidFill>
                  <a:schemeClr val="accent1"/>
                </a:solidFill>
                <a:latin typeface="Baguet Script" panose="00000500000000000000" pitchFamily="2" charset="0"/>
              </a:rPr>
              <a:t>BRANCO</a:t>
            </a:r>
            <a:endParaRPr lang="pt-BR" sz="33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F71C551-29EE-33DA-1ED0-F8905049E1E3}"/>
              </a:ext>
            </a:extLst>
          </p:cNvPr>
          <p:cNvSpPr txBox="1"/>
          <p:nvPr/>
        </p:nvSpPr>
        <p:spPr>
          <a:xfrm>
            <a:off x="767482" y="5757281"/>
            <a:ext cx="5335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NA SESSÃO DE 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ATELIÊ DO PROJETO 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PROPOSTA 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ERA CONHECER 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MELHOR OS TUBARÕES BRANCOS SUAS 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CARACTERÍSTICAS, AMEAÇAS E 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CONFECCIONAR O 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TUBARÃO.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dirty="0">
              <a:solidFill>
                <a:srgbClr val="0070C0"/>
              </a:solidFill>
              <a:latin typeface="Baguet Scrip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</a:rPr>
              <a:t> 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00B8C01-0793-CECB-8052-A255559CC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1" y="2412812"/>
            <a:ext cx="5331358" cy="240244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154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985A1CD-2D16-D8CD-A321-FB3E926CA59C}"/>
              </a:ext>
            </a:extLst>
          </p:cNvPr>
          <p:cNvSpPr/>
          <p:nvPr/>
        </p:nvSpPr>
        <p:spPr>
          <a:xfrm>
            <a:off x="153955" y="157065"/>
            <a:ext cx="6550090" cy="9591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52567D1-D71A-AE45-40F1-A8AD16720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7" y="306850"/>
            <a:ext cx="828986" cy="61873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3D455D9-7EEF-3DEF-6AD8-7BCF232BC55F}"/>
              </a:ext>
            </a:extLst>
          </p:cNvPr>
          <p:cNvSpPr txBox="1"/>
          <p:nvPr/>
        </p:nvSpPr>
        <p:spPr>
          <a:xfrm>
            <a:off x="4672047" y="392932"/>
            <a:ext cx="17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Data:  11/08/22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5D3D103-A001-4B2F-1366-A3C8858BB82D}"/>
              </a:ext>
            </a:extLst>
          </p:cNvPr>
          <p:cNvSpPr txBox="1"/>
          <p:nvPr/>
        </p:nvSpPr>
        <p:spPr>
          <a:xfrm>
            <a:off x="354567" y="870622"/>
            <a:ext cx="61617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300" b="1" dirty="0">
                <a:solidFill>
                  <a:schemeClr val="accent1"/>
                </a:solidFill>
                <a:latin typeface="Baguet Script" panose="00000500000000000000" pitchFamily="2" charset="0"/>
              </a:rPr>
              <a:t>TUBARÃO BRANCO.</a:t>
            </a:r>
            <a:endParaRPr lang="pt-BR" sz="33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1A88605-7060-0EAF-4640-5127FC666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7" y="1489358"/>
            <a:ext cx="2027613" cy="449955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56F147A-A095-D931-FCBA-BE5496D37CD0}"/>
              </a:ext>
            </a:extLst>
          </p:cNvPr>
          <p:cNvSpPr txBox="1"/>
          <p:nvPr/>
        </p:nvSpPr>
        <p:spPr>
          <a:xfrm>
            <a:off x="2858105" y="2217164"/>
            <a:ext cx="3229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rgbClr val="0070C0"/>
                </a:solidFill>
                <a:latin typeface="Baguet Script" panose="00000500000000000000" pitchFamily="2" charset="0"/>
              </a:rPr>
              <a:t>B.N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</a:rPr>
              <a:t>: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</a:rPr>
              <a:t>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AO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PEGAR A PARTE DOS OLHOS DO TUBARÃO DISSE: “ISSO É FORMA DE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CÍRCULO!”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8866238-335B-7B1C-6B6D-93D376C86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14" y="4952999"/>
            <a:ext cx="2027613" cy="449955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E987C902-BF03-42E1-88B7-5ACE2C139C11}"/>
              </a:ext>
            </a:extLst>
          </p:cNvPr>
          <p:cNvSpPr txBox="1"/>
          <p:nvPr/>
        </p:nvSpPr>
        <p:spPr>
          <a:xfrm>
            <a:off x="743355" y="6925080"/>
            <a:ext cx="332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E.S</a:t>
            </a:r>
            <a:r>
              <a:rPr lang="pt-BR" dirty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:</a:t>
            </a:r>
            <a:r>
              <a:rPr lang="pt-BR" dirty="0" smtClean="0">
                <a:solidFill>
                  <a:srgbClr val="0070C0"/>
                </a:solidFill>
                <a:latin typeface="Baguet Script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QUANDO FINALIZOU ATIVIDADE, LEVANTOU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A FOLHA PARA MOSTRAR PARA PROFESSORA OS DENTES DO TUBARÃO CAÍRAM, ENTÃO COM CARA DE SUPRESSA DISSE: “AH NÃO, O TUBARÃO </a:t>
            </a:r>
            <a:r>
              <a:rPr lang="pt-BR" sz="1800" dirty="0" smtClean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TÁ </a:t>
            </a:r>
            <a:r>
              <a:rPr lang="pt-BR" sz="1800" dirty="0">
                <a:solidFill>
                  <a:srgbClr val="0070C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BANGUELO!”</a:t>
            </a:r>
            <a:endParaRPr lang="pt-BR" dirty="0">
              <a:solidFill>
                <a:srgbClr val="0070C0"/>
              </a:solidFill>
              <a:latin typeface="Baguet Script" panose="00000500000000000000" pitchFamily="2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B2D424C5-B348-7468-DCB7-5664492F74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32" y="3905250"/>
            <a:ext cx="125332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23325</TotalTime>
  <Words>632</Words>
  <Application>Microsoft Office PowerPoint</Application>
  <PresentationFormat>Papel A4 (210 x 297 mm)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Facetado</vt:lpstr>
      <vt:lpstr>DOCUMENTAÇÃO PEDAGÓGICA </vt:lpstr>
      <vt:lpstr>CRIANÇAS MATERNAL  Beatriz Emi Mayer Sasatani Bernardo Aragon Oliveira Bruno Henrique Salim Novato Eric Lopes Dos Santos  Leticia Fulini Leo Mário Soares Zanchete     Professora Professora Bianca Da Silva Rodrigues Justo</vt:lpstr>
      <vt:lpstr>UM OCEANO DE POR QUÊS?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DOCUMENTAÇÃO PEDAGÓGICA</dc:title>
  <dc:creator>Usuário</dc:creator>
  <cp:lastModifiedBy>Usuário</cp:lastModifiedBy>
  <cp:revision>1000</cp:revision>
  <dcterms:created xsi:type="dcterms:W3CDTF">2022-03-16T15:38:46Z</dcterms:created>
  <dcterms:modified xsi:type="dcterms:W3CDTF">2022-12-14T19:36:04Z</dcterms:modified>
</cp:coreProperties>
</file>